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Roboto" panose="02000000000000000000" pitchFamily="2" charset="0"/>
      <p:regular r:id="rId11"/>
      <p:bold r:id="rId12"/>
      <p:italic r:id="rId13"/>
      <p:boldItalic r:id="rId14"/>
    </p:embeddedFont>
    <p:embeddedFont>
      <p:font typeface="Roboto SemiBold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744180ea1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744180ea1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b744180ea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b744180ea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b744180ea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b744180ea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b744180ea1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b744180ea1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b744180ea1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b744180ea1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b744180ea1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b744180ea1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b744180ea1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b744180ea1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744180ea1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744180ea1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148750" y="1422900"/>
            <a:ext cx="4846500" cy="2297700"/>
          </a:xfrm>
          <a:prstGeom prst="rect">
            <a:avLst/>
          </a:prstGeom>
          <a:solidFill>
            <a:schemeClr val="lt1"/>
          </a:solidFill>
          <a:ln w="103600" cap="flat" cmpd="sng">
            <a:solidFill>
              <a:srgbClr val="C71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8600" tIns="248600" rIns="248600" bIns="2486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3807" dirty="0">
                <a:solidFill>
                  <a:srgbClr val="C7164C"/>
                </a:solidFill>
              </a:rPr>
              <a:t>Plaats hier uw eigen logo</a:t>
            </a:r>
            <a:endParaRPr sz="3807" dirty="0">
              <a:solidFill>
                <a:srgbClr val="C7164C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847050" y="4588300"/>
            <a:ext cx="7449900" cy="3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rgbClr val="2E4D9C"/>
                </a:solidFill>
                <a:latin typeface="Roboto SemiBold"/>
                <a:ea typeface="Roboto SemiBold"/>
                <a:cs typeface="Roboto SemiBold"/>
                <a:sym typeface="Roboto SemiBold"/>
              </a:rPr>
              <a:t>Aangesloten bij Senioren Limburg</a:t>
            </a:r>
            <a:endParaRPr sz="1800">
              <a:solidFill>
                <a:srgbClr val="2E4D9C"/>
              </a:solidFill>
              <a:latin typeface="Roboto SemiBold"/>
              <a:ea typeface="Roboto SemiBold"/>
              <a:cs typeface="Roboto SemiBold"/>
              <a:sym typeface="Roboto Semi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858875" y="399150"/>
            <a:ext cx="6713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nl" sz="3020" b="1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Titel van deze slide in blauw</a:t>
            </a:r>
            <a:endParaRPr sz="3020" b="1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2E4D9C"/>
              </a:buClr>
              <a:buSzPts val="2200"/>
              <a:buFont typeface="Roboto"/>
              <a:buChar char="●"/>
            </a:pPr>
            <a:r>
              <a:rPr lang="nl" sz="2200" dirty="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blauw</a:t>
            </a:r>
            <a:endParaRPr sz="2200" dirty="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2E4D9C"/>
              </a:buClr>
              <a:buSzPts val="2200"/>
              <a:buFont typeface="Roboto"/>
              <a:buChar char="●"/>
            </a:pPr>
            <a:r>
              <a:rPr lang="nl" sz="2200" dirty="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blauw</a:t>
            </a:r>
            <a:endParaRPr sz="2200" dirty="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2E4D9C"/>
              </a:buClr>
              <a:buSzPts val="2200"/>
              <a:buFont typeface="Roboto"/>
              <a:buChar char="●"/>
            </a:pPr>
            <a:r>
              <a:rPr lang="nl" sz="2200" dirty="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blauw</a:t>
            </a:r>
            <a:endParaRPr sz="2200" dirty="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2E4D9C"/>
              </a:buClr>
              <a:buSzPts val="2200"/>
              <a:buFont typeface="Roboto"/>
              <a:buChar char="●"/>
            </a:pPr>
            <a:r>
              <a:rPr lang="nl" sz="2200" dirty="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 in het blauw</a:t>
            </a:r>
            <a:endParaRPr sz="2200" dirty="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2E4D9C"/>
              </a:buClr>
              <a:buSzPts val="2200"/>
              <a:buFont typeface="Roboto"/>
              <a:buChar char="●"/>
            </a:pPr>
            <a:r>
              <a:rPr lang="nl" sz="2200" dirty="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blauw</a:t>
            </a:r>
            <a:endParaRPr sz="2200" dirty="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sp>
        <p:nvSpPr>
          <p:cNvPr id="63" name="Google Shape;63;p14"/>
          <p:cNvSpPr/>
          <p:nvPr/>
        </p:nvSpPr>
        <p:spPr>
          <a:xfrm rot="5400000">
            <a:off x="307723" y="521256"/>
            <a:ext cx="565200" cy="452100"/>
          </a:xfrm>
          <a:prstGeom prst="triangle">
            <a:avLst>
              <a:gd name="adj" fmla="val 50000"/>
            </a:avLst>
          </a:prstGeom>
          <a:solidFill>
            <a:srgbClr val="89C095"/>
          </a:solidFill>
          <a:ln w="9525" cap="flat" cmpd="sng">
            <a:solidFill>
              <a:srgbClr val="89C09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89C095"/>
              </a:solidFill>
              <a:highlight>
                <a:srgbClr val="89C095"/>
              </a:highlight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6930950" y="307475"/>
            <a:ext cx="1782300" cy="8451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C71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nl-NL" b="1" dirty="0">
                <a:solidFill>
                  <a:srgbClr val="C00000"/>
                </a:solidFill>
              </a:rPr>
              <a:t>Plaats hier uw eigen logo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C7164C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rood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C7164C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rood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C7164C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rood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C7164C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rood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C7164C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rood</a:t>
            </a:r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858875" y="399150"/>
            <a:ext cx="6713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nl" sz="3020" b="1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Titel van deze slide in blauw</a:t>
            </a:r>
            <a:endParaRPr sz="3020" b="1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2" name="Google Shape;72;p15"/>
          <p:cNvSpPr/>
          <p:nvPr/>
        </p:nvSpPr>
        <p:spPr>
          <a:xfrm rot="5400000">
            <a:off x="307723" y="521256"/>
            <a:ext cx="565200" cy="452100"/>
          </a:xfrm>
          <a:prstGeom prst="triangle">
            <a:avLst>
              <a:gd name="adj" fmla="val 50000"/>
            </a:avLst>
          </a:prstGeom>
          <a:solidFill>
            <a:srgbClr val="89C095"/>
          </a:solidFill>
          <a:ln w="9525" cap="flat" cmpd="sng">
            <a:solidFill>
              <a:srgbClr val="89C09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89C095"/>
              </a:solidFill>
              <a:highlight>
                <a:srgbClr val="89C095"/>
              </a:highlight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6930950" y="307475"/>
            <a:ext cx="1782300" cy="8451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C71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nl-NL" b="1" dirty="0">
                <a:solidFill>
                  <a:srgbClr val="C00000"/>
                </a:solidFill>
              </a:rPr>
              <a:t>Plaats hier uw eigen logo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89C095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groen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89C095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groen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89C095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groen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89C095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groen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rgbClr val="89C095"/>
              </a:buClr>
              <a:buSzPts val="2200"/>
              <a:buFont typeface="Roboto"/>
              <a:buChar char="●"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Bulletpoint in het groen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858875" y="399150"/>
            <a:ext cx="6713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nl" sz="3020" b="1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Titel van deze slide in blauw</a:t>
            </a:r>
            <a:endParaRPr sz="3020" b="1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6"/>
          <p:cNvSpPr/>
          <p:nvPr/>
        </p:nvSpPr>
        <p:spPr>
          <a:xfrm rot="5400000">
            <a:off x="307723" y="521256"/>
            <a:ext cx="565200" cy="452100"/>
          </a:xfrm>
          <a:prstGeom prst="triangle">
            <a:avLst>
              <a:gd name="adj" fmla="val 50000"/>
            </a:avLst>
          </a:prstGeom>
          <a:solidFill>
            <a:srgbClr val="89C095"/>
          </a:solidFill>
          <a:ln w="9525" cap="flat" cmpd="sng">
            <a:solidFill>
              <a:srgbClr val="89C09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89C095"/>
              </a:solidFill>
              <a:highlight>
                <a:srgbClr val="89C095"/>
              </a:highlight>
            </a:endParaRPr>
          </a:p>
        </p:txBody>
      </p:sp>
      <p:sp>
        <p:nvSpPr>
          <p:cNvPr id="82" name="Google Shape;82;p16"/>
          <p:cNvSpPr/>
          <p:nvPr/>
        </p:nvSpPr>
        <p:spPr>
          <a:xfrm>
            <a:off x="6930950" y="307475"/>
            <a:ext cx="1782300" cy="8451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C71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nl-NL" b="1">
                <a:solidFill>
                  <a:srgbClr val="C00000"/>
                </a:solidFill>
              </a:rPr>
              <a:t>Plaats hier uw eigen logo</a:t>
            </a:r>
            <a:endParaRPr lang="nl-NL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464100" y="1304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Losse tekst bla bla bla bla bla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858875" y="399150"/>
            <a:ext cx="6713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nl" sz="3020" b="1">
                <a:solidFill>
                  <a:srgbClr val="C7164C"/>
                </a:solidFill>
                <a:latin typeface="Roboto"/>
                <a:ea typeface="Roboto"/>
                <a:cs typeface="Roboto"/>
                <a:sym typeface="Roboto"/>
              </a:rPr>
              <a:t>Titel van deze slide in rood</a:t>
            </a:r>
            <a:endParaRPr sz="3020" b="1">
              <a:solidFill>
                <a:srgbClr val="C7164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0" name="Google Shape;90;p17"/>
          <p:cNvSpPr/>
          <p:nvPr/>
        </p:nvSpPr>
        <p:spPr>
          <a:xfrm rot="5400000">
            <a:off x="307723" y="521256"/>
            <a:ext cx="565200" cy="452100"/>
          </a:xfrm>
          <a:prstGeom prst="triangle">
            <a:avLst>
              <a:gd name="adj" fmla="val 50000"/>
            </a:avLst>
          </a:prstGeom>
          <a:solidFill>
            <a:srgbClr val="89C095"/>
          </a:solidFill>
          <a:ln w="9525" cap="flat" cmpd="sng">
            <a:solidFill>
              <a:srgbClr val="89C09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89C095"/>
              </a:solidFill>
              <a:highlight>
                <a:srgbClr val="89C095"/>
              </a:highlight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6930950" y="307475"/>
            <a:ext cx="1782300" cy="8451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C71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nl-NL" b="1">
                <a:solidFill>
                  <a:srgbClr val="C00000"/>
                </a:solidFill>
              </a:rPr>
              <a:t>Plaats hier uw eigen logo</a:t>
            </a:r>
            <a:endParaRPr lang="nl-NL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Kolom 1 voor tekst of een afbeelding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4294967295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" sz="2200">
                <a:solidFill>
                  <a:srgbClr val="2E4D9C"/>
                </a:solidFill>
                <a:latin typeface="Roboto"/>
                <a:ea typeface="Roboto"/>
                <a:cs typeface="Roboto"/>
                <a:sym typeface="Roboto"/>
              </a:rPr>
              <a:t>Kolom 2 voor tekst of een afbeelding</a:t>
            </a: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200">
              <a:solidFill>
                <a:srgbClr val="2E4D9C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858875" y="399150"/>
            <a:ext cx="6713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nl" sz="3020" b="1">
                <a:solidFill>
                  <a:srgbClr val="89C095"/>
                </a:solidFill>
                <a:latin typeface="Roboto"/>
                <a:ea typeface="Roboto"/>
                <a:cs typeface="Roboto"/>
                <a:sym typeface="Roboto"/>
              </a:rPr>
              <a:t>Titel van deze slide in groen</a:t>
            </a:r>
            <a:endParaRPr sz="3020" b="1">
              <a:solidFill>
                <a:srgbClr val="89C095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0" name="Google Shape;100;p18"/>
          <p:cNvSpPr/>
          <p:nvPr/>
        </p:nvSpPr>
        <p:spPr>
          <a:xfrm rot="5400000">
            <a:off x="307723" y="521256"/>
            <a:ext cx="565200" cy="452100"/>
          </a:xfrm>
          <a:prstGeom prst="triangle">
            <a:avLst>
              <a:gd name="adj" fmla="val 50000"/>
            </a:avLst>
          </a:prstGeom>
          <a:solidFill>
            <a:srgbClr val="89C095"/>
          </a:solidFill>
          <a:ln w="9525" cap="flat" cmpd="sng">
            <a:solidFill>
              <a:srgbClr val="89C09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89C095"/>
              </a:solidFill>
              <a:highlight>
                <a:srgbClr val="89C095"/>
              </a:highlight>
            </a:endParaRPr>
          </a:p>
        </p:txBody>
      </p:sp>
      <p:sp>
        <p:nvSpPr>
          <p:cNvPr id="101" name="Google Shape;101;p18"/>
          <p:cNvSpPr/>
          <p:nvPr/>
        </p:nvSpPr>
        <p:spPr>
          <a:xfrm>
            <a:off x="6930950" y="307475"/>
            <a:ext cx="1782300" cy="8451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C71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nl-NL" b="1">
                <a:solidFill>
                  <a:srgbClr val="C00000"/>
                </a:solidFill>
              </a:rPr>
              <a:t>Plaats hier uw eigen logo</a:t>
            </a:r>
            <a:endParaRPr lang="nl-NL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/>
          <p:nvPr/>
        </p:nvSpPr>
        <p:spPr>
          <a:xfrm>
            <a:off x="6930950" y="307475"/>
            <a:ext cx="1782300" cy="8451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C71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nl-NL" b="1" dirty="0">
                <a:solidFill>
                  <a:srgbClr val="C00000"/>
                </a:solidFill>
              </a:rPr>
              <a:t>Plaats hier uw eigen logo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/>
          <p:nvPr/>
        </p:nvSpPr>
        <p:spPr>
          <a:xfrm>
            <a:off x="333500" y="4028325"/>
            <a:ext cx="1782300" cy="8451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C7164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nl-NL" b="1">
                <a:solidFill>
                  <a:srgbClr val="C00000"/>
                </a:solidFill>
              </a:rPr>
              <a:t>Plaats hier uw eigen logo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Diavoorstelling (16:9)</PresentationFormat>
  <Paragraphs>32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Roboto SemiBold</vt:lpstr>
      <vt:lpstr>Roboto</vt:lpstr>
      <vt:lpstr>Arial</vt:lpstr>
      <vt:lpstr>Simple Light</vt:lpstr>
      <vt:lpstr>PowerPoint-presentatie</vt:lpstr>
      <vt:lpstr>Titel van deze slide in blauw</vt:lpstr>
      <vt:lpstr>Titel van deze slide in blauw</vt:lpstr>
      <vt:lpstr>Titel van deze slide in blauw</vt:lpstr>
      <vt:lpstr>Titel van deze slide in rood</vt:lpstr>
      <vt:lpstr>Titel van deze slide in groen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Communicatie || Senioren Limburg</cp:lastModifiedBy>
  <cp:revision>1</cp:revision>
  <dcterms:modified xsi:type="dcterms:W3CDTF">2026-05-20T13:10:25Z</dcterms:modified>
</cp:coreProperties>
</file>